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2" r:id="rId4"/>
    <p:sldId id="258" r:id="rId5"/>
    <p:sldId id="259" r:id="rId6"/>
    <p:sldId id="261" r:id="rId7"/>
    <p:sldId id="260" r:id="rId8"/>
    <p:sldId id="264" r:id="rId9"/>
    <p:sldId id="265" r:id="rId10"/>
    <p:sldId id="267" r:id="rId11"/>
    <p:sldId id="274" r:id="rId12"/>
    <p:sldId id="275" r:id="rId13"/>
    <p:sldId id="269" r:id="rId14"/>
    <p:sldId id="270" r:id="rId15"/>
    <p:sldId id="272" r:id="rId16"/>
    <p:sldId id="271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-33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61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2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5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55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1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3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7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2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8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50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2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B18D-5C18-42FE-B96E-122550EB623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35755-5A57-4432-AFF6-668167F01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7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917" y1="5659" x2="45917" y2="5659"/>
                        <a14:foregroundMark x1="64417" y1="7792" x2="64417" y2="7792"/>
                        <a14:foregroundMark x1="74500" y1="15028" x2="74500" y2="15028"/>
                        <a14:foregroundMark x1="75333" y1="24768" x2="75333" y2="24768"/>
                        <a14:foregroundMark x1="32583" y1="16327" x2="32583" y2="16327"/>
                        <a14:foregroundMark x1="26000" y1="28386" x2="26000" y2="28386"/>
                        <a14:foregroundMark x1="6167" y1="61781" x2="6167" y2="61781"/>
                        <a14:foregroundMark x1="5833" y1="75417" x2="5833" y2="75417"/>
                        <a14:foregroundMark x1="4083" y1="73006" x2="4083" y2="73006"/>
                        <a14:foregroundMark x1="4250" y1="72171" x2="4250" y2="72171"/>
                        <a14:foregroundMark x1="73833" y1="92672" x2="73833" y2="92672"/>
                        <a14:foregroundMark x1="80083" y1="91929" x2="80083" y2="91929"/>
                        <a14:foregroundMark x1="37083" y1="13636" x2="37083" y2="13636"/>
                        <a14:foregroundMark x1="89750" y1="74490" x2="89750" y2="74490"/>
                        <a14:foregroundMark x1="94167" y1="73562" x2="94167" y2="73562"/>
                        <a14:foregroundMark x1="94833" y1="68646" x2="94833" y2="68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1250" y="2571326"/>
            <a:ext cx="4660900" cy="4187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4550" b="18592"/>
          <a:stretch/>
        </p:blipFill>
        <p:spPr>
          <a:xfrm>
            <a:off x="6388100" y="219857"/>
            <a:ext cx="5803900" cy="2451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0573" y="354011"/>
            <a:ext cx="42005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" y="485141"/>
            <a:ext cx="6535807" cy="5887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645" t="21354" r="45418" b="29427"/>
          <a:stretch/>
        </p:blipFill>
        <p:spPr>
          <a:xfrm>
            <a:off x="6880611" y="613728"/>
            <a:ext cx="5138988" cy="56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9" y="451644"/>
            <a:ext cx="10705102" cy="59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2" y="417512"/>
            <a:ext cx="10841357" cy="60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18" y="224488"/>
            <a:ext cx="4729550" cy="6409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634" r="24233"/>
          <a:stretch/>
        </p:blipFill>
        <p:spPr>
          <a:xfrm>
            <a:off x="7129149" y="233888"/>
            <a:ext cx="4786968" cy="639022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555359" y="206937"/>
            <a:ext cx="2635738" cy="6444126"/>
            <a:chOff x="4332599" y="413874"/>
            <a:chExt cx="2635738" cy="644412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5012" y="476249"/>
              <a:ext cx="1047750" cy="200977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2762" y="413874"/>
              <a:ext cx="1070831" cy="213452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2599" y="4283052"/>
              <a:ext cx="1313749" cy="257494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5618" y="4507514"/>
              <a:ext cx="1182719" cy="21919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9474" y="2486023"/>
              <a:ext cx="1706575" cy="1797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0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9" y="189343"/>
            <a:ext cx="4775832" cy="647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681" r="3841"/>
          <a:stretch/>
        </p:blipFill>
        <p:spPr>
          <a:xfrm>
            <a:off x="7637620" y="125040"/>
            <a:ext cx="4286250" cy="6607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090" y="1543050"/>
            <a:ext cx="2057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0" y="389065"/>
            <a:ext cx="3101975" cy="6079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4" y="896938"/>
            <a:ext cx="506412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6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5550" y="305068"/>
            <a:ext cx="46609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err="1" smtClean="0"/>
              <a:t>Рашучы</a:t>
            </a:r>
            <a:endParaRPr lang="ru-RU" sz="8000" b="1" dirty="0" smtClean="0"/>
          </a:p>
          <a:p>
            <a:r>
              <a:rPr lang="ru-RU" sz="8000" b="1" dirty="0" smtClean="0"/>
              <a:t>Смелы</a:t>
            </a:r>
          </a:p>
          <a:p>
            <a:r>
              <a:rPr lang="ru-RU" sz="8000" b="1" dirty="0" smtClean="0"/>
              <a:t>Слабы</a:t>
            </a:r>
          </a:p>
          <a:p>
            <a:r>
              <a:rPr lang="ru-RU" sz="8000" b="1" dirty="0" err="1" smtClean="0"/>
              <a:t>Адважны</a:t>
            </a:r>
            <a:endParaRPr lang="ru-RU" sz="8000" b="1" dirty="0" smtClean="0"/>
          </a:p>
          <a:p>
            <a:r>
              <a:rPr lang="ru-RU" sz="8000" b="1" dirty="0" err="1" smtClean="0"/>
              <a:t>Лянівы</a:t>
            </a:r>
            <a:endParaRPr lang="ru-RU" sz="80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3765550" y="1371600"/>
            <a:ext cx="3568700" cy="25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3765550" y="2616200"/>
            <a:ext cx="3568700" cy="25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3765550" y="5105400"/>
            <a:ext cx="3975100" cy="12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8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82" y="873673"/>
            <a:ext cx="2607477" cy="5110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41" y="401903"/>
            <a:ext cx="4495800" cy="60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971" y="1543050"/>
            <a:ext cx="2057400" cy="3771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29" y="944855"/>
            <a:ext cx="4684713" cy="49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523" y="277916"/>
            <a:ext cx="5703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 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кры</a:t>
            </a:r>
            <a:r>
              <a:rPr lang="ru-RU" sz="96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5534" y="1872845"/>
            <a:ext cx="36702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r>
              <a:rPr lang="ru-RU" sz="96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523" y="3467774"/>
            <a:ext cx="5703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дзейні</a:t>
            </a:r>
            <a:r>
              <a:rPr lang="ru-RU" sz="96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9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ай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6761" y="222276"/>
            <a:ext cx="5703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ытай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1367" y="2051038"/>
            <a:ext cx="39750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</a:t>
            </a:r>
            <a:r>
              <a:rPr lang="ru-RU" sz="96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6761" y="3879800"/>
            <a:ext cx="570371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ву</a:t>
            </a:r>
            <a:r>
              <a:rPr lang="ru-RU" sz="120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r>
              <a:rPr lang="ru-RU" sz="1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endParaRPr lang="ru-RU" sz="1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64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5556"/>
            <a:ext cx="6301907" cy="3582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097"/>
          <a:stretch/>
        </p:blipFill>
        <p:spPr>
          <a:xfrm>
            <a:off x="0" y="0"/>
            <a:ext cx="6232173" cy="3482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73" y="3297238"/>
            <a:ext cx="5959828" cy="356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1930"/>
          <a:stretch/>
        </p:blipFill>
        <p:spPr>
          <a:xfrm>
            <a:off x="6232173" y="-23961"/>
            <a:ext cx="5959828" cy="35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4311"/>
          <a:stretch/>
        </p:blipFill>
        <p:spPr>
          <a:xfrm>
            <a:off x="0" y="1"/>
            <a:ext cx="6169871" cy="4049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71" y="2901222"/>
            <a:ext cx="6022129" cy="395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5054600" cy="3599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0"/>
            <a:ext cx="5350258" cy="3599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3599929"/>
            <a:ext cx="5054600" cy="3258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782" b="9438"/>
          <a:stretch/>
        </p:blipFill>
        <p:spPr>
          <a:xfrm>
            <a:off x="6286500" y="3599929"/>
            <a:ext cx="5350258" cy="32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6" y="0"/>
            <a:ext cx="4835173" cy="3553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986" r="12158" b="35091"/>
          <a:stretch/>
        </p:blipFill>
        <p:spPr>
          <a:xfrm>
            <a:off x="5927269" y="-1"/>
            <a:ext cx="5127812" cy="3553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269" y="3553979"/>
            <a:ext cx="5172636" cy="3304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168"/>
          <a:stretch/>
        </p:blipFill>
        <p:spPr>
          <a:xfrm>
            <a:off x="1092096" y="3553979"/>
            <a:ext cx="4835173" cy="33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9600" cy="3790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43" y="3323771"/>
            <a:ext cx="7068457" cy="3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8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25" t="5966" r="1427" b="2396"/>
          <a:stretch/>
        </p:blipFill>
        <p:spPr>
          <a:xfrm>
            <a:off x="1705429" y="213497"/>
            <a:ext cx="8781143" cy="64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3192"/>
          <a:stretch/>
        </p:blipFill>
        <p:spPr>
          <a:xfrm>
            <a:off x="0" y="5924"/>
            <a:ext cx="3526971" cy="3661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952" y="2991785"/>
            <a:ext cx="2850019" cy="3866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96"/>
          <a:stretch/>
        </p:blipFill>
        <p:spPr>
          <a:xfrm>
            <a:off x="5580599" y="1"/>
            <a:ext cx="3897230" cy="379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800" y="2963526"/>
            <a:ext cx="2870200" cy="38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0" y="381189"/>
            <a:ext cx="6359830" cy="6095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20" r="4346"/>
          <a:stretch/>
        </p:blipFill>
        <p:spPr>
          <a:xfrm>
            <a:off x="7180590" y="272605"/>
            <a:ext cx="4601030" cy="63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13</Words>
  <Application>Microsoft Office PowerPoint</Application>
  <PresentationFormat>Произвольный</PresentationFormat>
  <Paragraphs>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Багацце - скарб</dc:title>
  <dc:creator>Yuliya</dc:creator>
  <cp:lastModifiedBy>Яна Капуста</cp:lastModifiedBy>
  <cp:revision>18</cp:revision>
  <dcterms:created xsi:type="dcterms:W3CDTF">2025-03-09T09:48:05Z</dcterms:created>
  <dcterms:modified xsi:type="dcterms:W3CDTF">2025-03-24T07:08:31Z</dcterms:modified>
</cp:coreProperties>
</file>